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9" r:id="rId11"/>
    <p:sldId id="273" r:id="rId12"/>
    <p:sldId id="280" r:id="rId13"/>
    <p:sldId id="281" r:id="rId14"/>
    <p:sldId id="289" r:id="rId15"/>
    <p:sldId id="290" r:id="rId16"/>
    <p:sldId id="284" r:id="rId17"/>
    <p:sldId id="302" r:id="rId18"/>
    <p:sldId id="303" r:id="rId19"/>
    <p:sldId id="295" r:id="rId20"/>
    <p:sldId id="300" r:id="rId21"/>
    <p:sldId id="301" r:id="rId22"/>
    <p:sldId id="296" r:id="rId23"/>
    <p:sldId id="299" r:id="rId24"/>
  </p:sldIdLst>
  <p:sldSz cx="10075863" cy="7562850"/>
  <p:notesSz cx="7772400" cy="100584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BFFF1"/>
    <a:srgbClr val="FFFF00"/>
    <a:srgbClr val="FFDE00"/>
    <a:srgbClr val="05FFE1"/>
    <a:srgbClr val="0094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08" autoAdjust="0"/>
    <p:restoredTop sz="94660"/>
  </p:normalViewPr>
  <p:slideViewPr>
    <p:cSldViewPr>
      <p:cViewPr>
        <p:scale>
          <a:sx n="99" d="100"/>
          <a:sy n="99" d="100"/>
        </p:scale>
        <p:origin x="-1416" y="6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1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5603" name="AutoShape 2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5604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49375" y="965200"/>
            <a:ext cx="5067300" cy="347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2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1201738" y="4784725"/>
            <a:ext cx="5368925" cy="385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7386004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body"/>
          </p:nvPr>
        </p:nvSpPr>
        <p:spPr>
          <a:xfrm>
            <a:off x="1201738" y="4784725"/>
            <a:ext cx="5370512" cy="3860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4563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3263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7937-1D0A-44DD-8F8D-2921697D84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5834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63AD65-DC3E-4617-B878-CA7D0EAB5F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7286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3613" y="282575"/>
            <a:ext cx="2190750" cy="66151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9775" y="282575"/>
            <a:ext cx="6421438" cy="66151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A1698-A9FC-4249-9BD2-72AC98A3C4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99810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9775" y="282575"/>
            <a:ext cx="8601075" cy="12588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7E14B4-8001-4B44-A43C-4C9209A5F3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2753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ABB219-4B09-4EEE-A61E-462B8F2DE21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3285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4562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4562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F8E66-1B78-47D2-9686-B63D47A18F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5017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9775" y="1963738"/>
            <a:ext cx="4305300" cy="4933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97475" y="1963738"/>
            <a:ext cx="4306888" cy="4933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973055-559F-460C-81FA-9983080D2F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5624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69387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100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100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BE46D-6973-488C-B7E9-BC18253A65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3369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B8C77-145F-4360-A111-356F9AB4D9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6619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AB2A6-B7FA-4BE4-8177-615F9447B32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5760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47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24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4700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FE8CF-DA45-4064-AE65-FE73E9CE99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1109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52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52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52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6D5A5-B034-4180-A074-624D52C65A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5801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39775" y="282575"/>
            <a:ext cx="8601075" cy="125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9775" y="1963738"/>
            <a:ext cx="8764588" cy="493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01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8" name="AutoShape 3"/>
          <p:cNvSpPr>
            <a:spLocks noChangeArrowheads="1"/>
          </p:cNvSpPr>
          <p:nvPr/>
        </p:nvSpPr>
        <p:spPr bwMode="auto">
          <a:xfrm>
            <a:off x="723900" y="7078663"/>
            <a:ext cx="9351963" cy="96837"/>
          </a:xfrm>
          <a:prstGeom prst="roundRect">
            <a:avLst>
              <a:gd name="adj" fmla="val 1667"/>
            </a:avLst>
          </a:prstGeom>
          <a:solidFill>
            <a:srgbClr val="FF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029" name="AutoShape 4"/>
          <p:cNvSpPr>
            <a:spLocks noChangeArrowheads="1"/>
          </p:cNvSpPr>
          <p:nvPr/>
        </p:nvSpPr>
        <p:spPr bwMode="auto">
          <a:xfrm>
            <a:off x="1985963" y="7291388"/>
            <a:ext cx="8089900" cy="96837"/>
          </a:xfrm>
          <a:prstGeom prst="roundRect">
            <a:avLst>
              <a:gd name="adj" fmla="val 1667"/>
            </a:avLst>
          </a:prstGeom>
          <a:solidFill>
            <a:srgbClr val="FF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4713" y="6889750"/>
            <a:ext cx="2343150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E29D115-3438-4468-A889-E4CFDAFDBA0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457200" rtl="0" eaLnBrk="1" fontAlgn="base" hangingPunct="1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800" b="1" i="1">
          <a:solidFill>
            <a:srgbClr val="CCCCFF"/>
          </a:solidFill>
          <a:latin typeface="+mj-lt"/>
          <a:ea typeface="+mj-ea"/>
          <a:cs typeface="+mj-cs"/>
        </a:defRPr>
      </a:lvl1pPr>
      <a:lvl2pPr algn="l" defTabSz="457200" rtl="0" eaLnBrk="1" fontAlgn="base" hangingPunct="1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800" b="1" i="1">
          <a:solidFill>
            <a:srgbClr val="CCCCFF"/>
          </a:solidFill>
          <a:latin typeface="Arial Narrow" pitchFamily="32" charset="0"/>
          <a:ea typeface="Lucida Sans Unicode" charset="0"/>
          <a:cs typeface="Lucida Sans Unicode" charset="0"/>
        </a:defRPr>
      </a:lvl2pPr>
      <a:lvl3pPr algn="l" defTabSz="457200" rtl="0" eaLnBrk="1" fontAlgn="base" hangingPunct="1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800" b="1" i="1">
          <a:solidFill>
            <a:srgbClr val="CCCCFF"/>
          </a:solidFill>
          <a:latin typeface="Arial Narrow" pitchFamily="32" charset="0"/>
          <a:ea typeface="Lucida Sans Unicode" charset="0"/>
          <a:cs typeface="Lucida Sans Unicode" charset="0"/>
        </a:defRPr>
      </a:lvl3pPr>
      <a:lvl4pPr algn="l" defTabSz="457200" rtl="0" eaLnBrk="1" fontAlgn="base" hangingPunct="1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800" b="1" i="1">
          <a:solidFill>
            <a:srgbClr val="CCCCFF"/>
          </a:solidFill>
          <a:latin typeface="Arial Narrow" pitchFamily="32" charset="0"/>
          <a:ea typeface="Lucida Sans Unicode" charset="0"/>
          <a:cs typeface="Lucida Sans Unicode" charset="0"/>
        </a:defRPr>
      </a:lvl4pPr>
      <a:lvl5pPr algn="l" defTabSz="457200" rtl="0" eaLnBrk="1" fontAlgn="base" hangingPunct="1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800" b="1" i="1">
          <a:solidFill>
            <a:srgbClr val="CCCCFF"/>
          </a:solidFill>
          <a:latin typeface="Arial Narrow" pitchFamily="32" charset="0"/>
          <a:ea typeface="Lucida Sans Unicode" charset="0"/>
          <a:cs typeface="Lucida Sans Unicode" charset="0"/>
        </a:defRPr>
      </a:lvl5pPr>
      <a:lvl6pPr marL="2514600" indent="-228600" algn="l" defTabSz="457200" rtl="0" eaLnBrk="1" fontAlgn="base" hangingPunct="1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800" b="1" i="1">
          <a:solidFill>
            <a:srgbClr val="CCCCFF"/>
          </a:solidFill>
          <a:latin typeface="Arial Narrow" pitchFamily="32" charset="0"/>
          <a:ea typeface="Lucida Sans Unicode" charset="0"/>
          <a:cs typeface="Lucida Sans Unicode" charset="0"/>
        </a:defRPr>
      </a:lvl6pPr>
      <a:lvl7pPr marL="2971800" indent="-228600" algn="l" defTabSz="457200" rtl="0" eaLnBrk="1" fontAlgn="base" hangingPunct="1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800" b="1" i="1">
          <a:solidFill>
            <a:srgbClr val="CCCCFF"/>
          </a:solidFill>
          <a:latin typeface="Arial Narrow" pitchFamily="32" charset="0"/>
          <a:ea typeface="Lucida Sans Unicode" charset="0"/>
          <a:cs typeface="Lucida Sans Unicode" charset="0"/>
        </a:defRPr>
      </a:lvl7pPr>
      <a:lvl8pPr marL="3429000" indent="-228600" algn="l" defTabSz="457200" rtl="0" eaLnBrk="1" fontAlgn="base" hangingPunct="1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800" b="1" i="1">
          <a:solidFill>
            <a:srgbClr val="CCCCFF"/>
          </a:solidFill>
          <a:latin typeface="Arial Narrow" pitchFamily="32" charset="0"/>
          <a:ea typeface="Lucida Sans Unicode" charset="0"/>
          <a:cs typeface="Lucida Sans Unicode" charset="0"/>
        </a:defRPr>
      </a:lvl8pPr>
      <a:lvl9pPr marL="3886200" indent="-228600" algn="l" defTabSz="457200" rtl="0" eaLnBrk="1" fontAlgn="base" hangingPunct="1">
        <a:lnSpc>
          <a:spcPct val="9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800" b="1" i="1">
          <a:solidFill>
            <a:srgbClr val="CCCCFF"/>
          </a:solidFill>
          <a:latin typeface="Arial Narrow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57200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E6E6E6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E6E6E6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E6E6E6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E6E6E6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E6E6E6"/>
          </a:solidFill>
          <a:latin typeface="+mn-lt"/>
          <a:ea typeface="+mn-ea"/>
          <a:cs typeface="+mn-cs"/>
        </a:defRPr>
      </a:lvl5pPr>
      <a:lvl6pPr marL="2514600" indent="-228600" algn="l" defTabSz="457200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E6E6E6"/>
          </a:solidFill>
          <a:latin typeface="+mn-lt"/>
          <a:ea typeface="+mn-ea"/>
          <a:cs typeface="+mn-cs"/>
        </a:defRPr>
      </a:lvl6pPr>
      <a:lvl7pPr marL="2971800" indent="-228600" algn="l" defTabSz="457200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E6E6E6"/>
          </a:solidFill>
          <a:latin typeface="+mn-lt"/>
          <a:ea typeface="+mn-ea"/>
          <a:cs typeface="+mn-cs"/>
        </a:defRPr>
      </a:lvl7pPr>
      <a:lvl8pPr marL="3429000" indent="-228600" algn="l" defTabSz="457200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E6E6E6"/>
          </a:solidFill>
          <a:latin typeface="+mn-lt"/>
          <a:ea typeface="+mn-ea"/>
          <a:cs typeface="+mn-cs"/>
        </a:defRPr>
      </a:lvl8pPr>
      <a:lvl9pPr marL="3886200" indent="-228600" algn="l" defTabSz="457200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E6E6E6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fosight.com/forums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694531" y="2105025"/>
            <a:ext cx="8686800" cy="266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8388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/>
            <a:r>
              <a:rPr lang="en-US" altLang="en-US" sz="6600" dirty="0">
                <a:solidFill>
                  <a:srgbClr val="8BFFF1"/>
                </a:solidFill>
                <a:effectLst>
                  <a:glow rad="127000">
                    <a:schemeClr val="accent6">
                      <a:lumMod val="10000"/>
                    </a:schemeClr>
                  </a:glow>
                </a:effectLst>
                <a:latin typeface="Helvetica" panose="020B0504020202030204" pitchFamily="34" charset="0"/>
              </a:rPr>
              <a:t>Hardware Maintenance Training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7C0F87-F5B2-485C-90E6-D27FA4BCB29F}" type="slidenum">
              <a:rPr lang="en-US" altLang="en-US"/>
              <a:pPr>
                <a:defRPr/>
              </a:pPr>
              <a:t>10</a:t>
            </a:fld>
            <a:endParaRPr lang="en-US" altLang="en-US"/>
          </a:p>
        </p:txBody>
      </p:sp>
      <p:sp>
        <p:nvSpPr>
          <p:cNvPr id="11272" name="Text Box 6"/>
          <p:cNvSpPr txBox="1">
            <a:spLocks noChangeArrowheads="1"/>
          </p:cNvSpPr>
          <p:nvPr/>
        </p:nvSpPr>
        <p:spPr bwMode="auto">
          <a:xfrm>
            <a:off x="1541462" y="2409825"/>
            <a:ext cx="7154069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/>
            <a:r>
              <a:rPr lang="en-US" altLang="en-US" sz="5400" b="1" dirty="0">
                <a:solidFill>
                  <a:srgbClr val="8BFFF1"/>
                </a:solidFill>
                <a:latin typeface="+mj-lt"/>
              </a:rPr>
              <a:t>Weekly Preventative Maintenance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816DD2-57DA-4CDF-BDCB-F5543702B6F6}" type="slidenum">
              <a:rPr lang="en-US" altLang="en-US"/>
              <a:pPr>
                <a:defRPr/>
              </a:pPr>
              <a:t>11</a:t>
            </a:fld>
            <a:endParaRPr lang="en-US" altLang="en-US"/>
          </a:p>
        </p:txBody>
      </p:sp>
      <p:pic>
        <p:nvPicPr>
          <p:cNvPr id="12296" name="Picture 9" descr="C:\Users\eo\Documents\preventative_mainte_schedul_Ke28xx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025650"/>
            <a:ext cx="7940675" cy="3051175"/>
          </a:xfrm>
          <a:prstGeom prst="rect">
            <a:avLst/>
          </a:prstGeom>
          <a:noFill/>
          <a:ln w="57150">
            <a:solidFill>
              <a:srgbClr val="05FFE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ADD734-2134-4A8F-8A6D-5EF91FE04309}" type="slidenum">
              <a:rPr lang="en-US" altLang="en-US"/>
              <a:pPr>
                <a:defRPr/>
              </a:pPr>
              <a:t>12</a:t>
            </a:fld>
            <a:endParaRPr lang="en-US" altLang="en-US"/>
          </a:p>
        </p:txBody>
      </p:sp>
      <p:sp>
        <p:nvSpPr>
          <p:cNvPr id="13320" name="Text Box 6"/>
          <p:cNvSpPr txBox="1">
            <a:spLocks noChangeArrowheads="1"/>
          </p:cNvSpPr>
          <p:nvPr/>
        </p:nvSpPr>
        <p:spPr bwMode="auto">
          <a:xfrm>
            <a:off x="1913731" y="2505075"/>
            <a:ext cx="61722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/>
            <a:r>
              <a:rPr lang="en-US" altLang="en-US" sz="5400" b="1" dirty="0">
                <a:solidFill>
                  <a:srgbClr val="8BFFF1"/>
                </a:solidFill>
                <a:latin typeface="+mj-lt"/>
              </a:rPr>
              <a:t>Monthly Preventative Maintenance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ADD19A-601A-41F5-A150-E22BCA124AED}" type="slidenum">
              <a:rPr lang="en-US" altLang="en-US"/>
              <a:pPr>
                <a:defRPr/>
              </a:pPr>
              <a:t>13</a:t>
            </a:fld>
            <a:endParaRPr lang="en-US" altLang="en-US"/>
          </a:p>
        </p:txBody>
      </p:sp>
      <p:pic>
        <p:nvPicPr>
          <p:cNvPr id="14344" name="Picture 9" descr="C:\Downloads\20140911_140736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6175" y="2438400"/>
            <a:ext cx="2457450" cy="3276600"/>
          </a:xfrm>
          <a:prstGeom prst="rect">
            <a:avLst/>
          </a:prstGeom>
          <a:noFill/>
          <a:ln w="57150">
            <a:solidFill>
              <a:srgbClr val="05FFE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5" name="Text Box 6"/>
          <p:cNvSpPr txBox="1">
            <a:spLocks noChangeArrowheads="1"/>
          </p:cNvSpPr>
          <p:nvPr/>
        </p:nvSpPr>
        <p:spPr bwMode="auto">
          <a:xfrm>
            <a:off x="1828800" y="1828800"/>
            <a:ext cx="61722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r>
              <a:rPr lang="en-US" altLang="en-US" sz="2800" dirty="0">
                <a:latin typeface="Helvetica" panose="020B0504020202030204" pitchFamily="34" charset="0"/>
              </a:rPr>
              <a:t>Clean Side Filters</a:t>
            </a:r>
          </a:p>
          <a:p>
            <a:pPr eaLnBrk="1"/>
            <a:endParaRPr lang="en-US" altLang="en-US" sz="2400" b="1" dirty="0">
              <a:solidFill>
                <a:srgbClr val="FFFFCC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E702DF-107B-465E-9D8E-BEFF200319D5}" type="slidenum">
              <a:rPr lang="en-US" altLang="en-US"/>
              <a:pPr>
                <a:defRPr/>
              </a:pPr>
              <a:t>14</a:t>
            </a:fld>
            <a:endParaRPr lang="en-US" altLang="en-US"/>
          </a:p>
        </p:txBody>
      </p:sp>
      <p:sp>
        <p:nvSpPr>
          <p:cNvPr id="15368" name="Text Box 6"/>
          <p:cNvSpPr txBox="1">
            <a:spLocks noChangeArrowheads="1"/>
          </p:cNvSpPr>
          <p:nvPr/>
        </p:nvSpPr>
        <p:spPr bwMode="auto">
          <a:xfrm>
            <a:off x="1989931" y="2943225"/>
            <a:ext cx="61722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/>
            <a:r>
              <a:rPr lang="en-US" altLang="en-US" sz="4800" b="1" dirty="0">
                <a:solidFill>
                  <a:srgbClr val="8BFFF1"/>
                </a:solidFill>
                <a:latin typeface="+mj-lt"/>
              </a:rPr>
              <a:t>Optics Training and Cleaning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256678-967D-4C49-AFE6-D21AE398F214}" type="slidenum">
              <a:rPr lang="en-US" altLang="en-US"/>
              <a:pPr>
                <a:defRPr/>
              </a:pPr>
              <a:t>15</a:t>
            </a:fld>
            <a:endParaRPr lang="en-US" altLang="en-US"/>
          </a:p>
        </p:txBody>
      </p:sp>
      <p:sp>
        <p:nvSpPr>
          <p:cNvPr id="16392" name="Text Box 7"/>
          <p:cNvSpPr txBox="1">
            <a:spLocks noChangeArrowheads="1"/>
          </p:cNvSpPr>
          <p:nvPr/>
        </p:nvSpPr>
        <p:spPr bwMode="auto">
          <a:xfrm>
            <a:off x="1836738" y="1495425"/>
            <a:ext cx="61722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r>
              <a:rPr lang="en-US" altLang="en-US" sz="2800" dirty="0">
                <a:latin typeface="Helvetica" panose="020B0504020202030204" pitchFamily="34" charset="0"/>
              </a:rPr>
              <a:t>Remove </a:t>
            </a:r>
            <a:r>
              <a:rPr lang="en-US" altLang="en-US" sz="2800" dirty="0" smtClean="0">
                <a:latin typeface="Helvetica" panose="020B0504020202030204" pitchFamily="34" charset="0"/>
              </a:rPr>
              <a:t>optics </a:t>
            </a:r>
            <a:r>
              <a:rPr lang="en-US" altLang="en-US" sz="2800" dirty="0">
                <a:latin typeface="Helvetica" panose="020B0504020202030204" pitchFamily="34" charset="0"/>
              </a:rPr>
              <a:t>cover</a:t>
            </a:r>
          </a:p>
        </p:txBody>
      </p:sp>
      <p:pic>
        <p:nvPicPr>
          <p:cNvPr id="16393" name="Picture 10" descr="C:\Downloads\20140911_140726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731" y="2257425"/>
            <a:ext cx="2690812" cy="3586163"/>
          </a:xfrm>
          <a:prstGeom prst="rect">
            <a:avLst/>
          </a:prstGeom>
          <a:noFill/>
          <a:ln w="57150">
            <a:solidFill>
              <a:srgbClr val="05FFE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E16A66-BA88-4883-91AC-50B5E06C77F3}" type="slidenum">
              <a:rPr lang="en-US" altLang="en-US"/>
              <a:pPr>
                <a:defRPr/>
              </a:pPr>
              <a:t>16</a:t>
            </a:fld>
            <a:endParaRPr lang="en-US" altLang="en-US"/>
          </a:p>
        </p:txBody>
      </p:sp>
      <p:sp>
        <p:nvSpPr>
          <p:cNvPr id="17416" name="Text Box 6"/>
          <p:cNvSpPr txBox="1">
            <a:spLocks noChangeArrowheads="1"/>
          </p:cNvSpPr>
          <p:nvPr/>
        </p:nvSpPr>
        <p:spPr bwMode="auto">
          <a:xfrm>
            <a:off x="1828800" y="1828800"/>
            <a:ext cx="61722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r>
              <a:rPr lang="en-US" altLang="en-US" sz="2800" dirty="0">
                <a:latin typeface="Helvetica" panose="020B0504020202030204" pitchFamily="34" charset="0"/>
              </a:rPr>
              <a:t>Clean </a:t>
            </a:r>
            <a:r>
              <a:rPr lang="en-US" altLang="en-US" sz="2800" dirty="0" smtClean="0">
                <a:latin typeface="Helvetica" panose="020B0504020202030204" pitchFamily="34" charset="0"/>
              </a:rPr>
              <a:t>final lens</a:t>
            </a:r>
            <a:endParaRPr lang="en-US" altLang="en-US" sz="2800" dirty="0">
              <a:latin typeface="Helvetica" panose="020B0504020202030204" pitchFamily="34" charset="0"/>
            </a:endParaRPr>
          </a:p>
        </p:txBody>
      </p:sp>
      <p:pic>
        <p:nvPicPr>
          <p:cNvPr id="17417" name="Picture 11" descr="C:\Users\eo\Pictures\LL28xx\HPIM045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2863" y="2486025"/>
            <a:ext cx="4206875" cy="3154363"/>
          </a:xfrm>
          <a:prstGeom prst="rect">
            <a:avLst/>
          </a:prstGeom>
          <a:noFill/>
          <a:ln w="57150">
            <a:solidFill>
              <a:srgbClr val="05FFE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8" name="Line 8"/>
          <p:cNvSpPr>
            <a:spLocks noChangeShapeType="1"/>
          </p:cNvSpPr>
          <p:nvPr/>
        </p:nvSpPr>
        <p:spPr bwMode="auto">
          <a:xfrm>
            <a:off x="4343400" y="2057400"/>
            <a:ext cx="342900" cy="2409825"/>
          </a:xfrm>
          <a:prstGeom prst="line">
            <a:avLst/>
          </a:prstGeom>
          <a:noFill/>
          <a:ln w="936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4C9AAC-9CAB-4668-B97A-3576833C545D}" type="slidenum">
              <a:rPr lang="en-US" altLang="en-US"/>
              <a:pPr>
                <a:defRPr/>
              </a:pPr>
              <a:t>17</a:t>
            </a:fld>
            <a:endParaRPr lang="en-US" altLang="en-US"/>
          </a:p>
        </p:txBody>
      </p:sp>
      <p:sp>
        <p:nvSpPr>
          <p:cNvPr id="18440" name="Text Box 6"/>
          <p:cNvSpPr txBox="1">
            <a:spLocks noChangeArrowheads="1"/>
          </p:cNvSpPr>
          <p:nvPr/>
        </p:nvSpPr>
        <p:spPr bwMode="auto">
          <a:xfrm>
            <a:off x="1828800" y="1828800"/>
            <a:ext cx="61722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r>
              <a:rPr lang="en-US" altLang="en-US" sz="2400" b="1">
                <a:latin typeface="Helvetica-Black" panose="020B0904030502030204" pitchFamily="34" charset="0"/>
              </a:rPr>
              <a:t>Clean Galvo Mirror</a:t>
            </a:r>
          </a:p>
        </p:txBody>
      </p:sp>
      <p:pic>
        <p:nvPicPr>
          <p:cNvPr id="18441" name="Picture 11" descr="C:\Users\eo\Pictures\LL28xx\HPIM045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2863" y="2486025"/>
            <a:ext cx="4206875" cy="3154363"/>
          </a:xfrm>
          <a:prstGeom prst="rect">
            <a:avLst/>
          </a:prstGeom>
          <a:noFill/>
          <a:ln w="57150">
            <a:solidFill>
              <a:srgbClr val="05FFE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42" name="Line 8"/>
          <p:cNvSpPr>
            <a:spLocks noChangeShapeType="1"/>
          </p:cNvSpPr>
          <p:nvPr/>
        </p:nvSpPr>
        <p:spPr bwMode="auto">
          <a:xfrm>
            <a:off x="4343400" y="2057400"/>
            <a:ext cx="342900" cy="1495425"/>
          </a:xfrm>
          <a:prstGeom prst="line">
            <a:avLst/>
          </a:prstGeom>
          <a:noFill/>
          <a:ln w="936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9120EA-5574-4477-9CF0-D4109036AC2D}" type="slidenum">
              <a:rPr lang="en-US" altLang="en-US"/>
              <a:pPr>
                <a:defRPr/>
              </a:pPr>
              <a:t>18</a:t>
            </a:fld>
            <a:endParaRPr lang="en-US" altLang="en-US"/>
          </a:p>
        </p:txBody>
      </p:sp>
      <p:sp>
        <p:nvSpPr>
          <p:cNvPr id="19464" name="Text Box 6"/>
          <p:cNvSpPr txBox="1">
            <a:spLocks noChangeArrowheads="1"/>
          </p:cNvSpPr>
          <p:nvPr/>
        </p:nvSpPr>
        <p:spPr bwMode="auto">
          <a:xfrm>
            <a:off x="1828800" y="1828800"/>
            <a:ext cx="61722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r>
              <a:rPr lang="en-US" altLang="en-US" sz="2400" dirty="0">
                <a:latin typeface="Helvetica-Black" panose="020B0904030502030204" pitchFamily="34" charset="0"/>
              </a:rPr>
              <a:t>Clean Notch Sensor</a:t>
            </a:r>
          </a:p>
        </p:txBody>
      </p:sp>
      <p:pic>
        <p:nvPicPr>
          <p:cNvPr id="19465" name="Picture 2" descr="C:\Users\eo\Pictures\KE Pictures\P104004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0531" y="2562225"/>
            <a:ext cx="4365625" cy="3273425"/>
          </a:xfrm>
          <a:prstGeom prst="rect">
            <a:avLst/>
          </a:prstGeom>
          <a:noFill/>
          <a:ln w="57150">
            <a:solidFill>
              <a:srgbClr val="05FFE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6" name="Line 8"/>
          <p:cNvSpPr>
            <a:spLocks noChangeShapeType="1"/>
          </p:cNvSpPr>
          <p:nvPr/>
        </p:nvSpPr>
        <p:spPr bwMode="auto">
          <a:xfrm flipH="1">
            <a:off x="4618038" y="2057400"/>
            <a:ext cx="296862" cy="1419225"/>
          </a:xfrm>
          <a:prstGeom prst="line">
            <a:avLst/>
          </a:prstGeom>
          <a:noFill/>
          <a:ln w="127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7EAF5F-55C3-4C3A-B9F1-B42DA3957B3E}" type="slidenum">
              <a:rPr lang="en-US" altLang="en-US"/>
              <a:pPr>
                <a:defRPr/>
              </a:pPr>
              <a:t>19</a:t>
            </a:fld>
            <a:endParaRPr lang="en-US" altLang="en-US"/>
          </a:p>
        </p:txBody>
      </p:sp>
      <p:sp>
        <p:nvSpPr>
          <p:cNvPr id="20488" name="Text Box 6"/>
          <p:cNvSpPr txBox="1">
            <a:spLocks noChangeArrowheads="1"/>
          </p:cNvSpPr>
          <p:nvPr/>
        </p:nvSpPr>
        <p:spPr bwMode="auto">
          <a:xfrm>
            <a:off x="770731" y="1647825"/>
            <a:ext cx="8534400" cy="4043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r>
              <a:rPr lang="en-US" altLang="en-US" sz="2800" b="1" dirty="0">
                <a:effectLst>
                  <a:glow rad="127000">
                    <a:schemeClr val="accent6">
                      <a:lumMod val="10000"/>
                      <a:alpha val="60000"/>
                    </a:schemeClr>
                  </a:glow>
                </a:effectLst>
                <a:latin typeface="+mn-lt"/>
              </a:rPr>
              <a:t>When </a:t>
            </a:r>
            <a:r>
              <a:rPr lang="en-US" altLang="en-US" sz="2800" b="1" dirty="0" smtClean="0">
                <a:effectLst>
                  <a:glow rad="127000">
                    <a:schemeClr val="accent6">
                      <a:lumMod val="10000"/>
                      <a:alpha val="60000"/>
                    </a:schemeClr>
                  </a:glow>
                </a:effectLst>
                <a:latin typeface="+mn-lt"/>
              </a:rPr>
              <a:t>cleaning optics:</a:t>
            </a:r>
            <a:endParaRPr lang="en-US" altLang="en-US" sz="2800" b="1" dirty="0">
              <a:effectLst>
                <a:glow rad="127000">
                  <a:schemeClr val="accent6">
                    <a:lumMod val="10000"/>
                    <a:alpha val="60000"/>
                  </a:schemeClr>
                </a:glow>
              </a:effectLst>
              <a:latin typeface="+mn-lt"/>
            </a:endParaRPr>
          </a:p>
          <a:p>
            <a:pPr eaLnBrk="1"/>
            <a:endParaRPr lang="en-US" altLang="en-US" sz="2200" b="1" dirty="0">
              <a:effectLst>
                <a:glow rad="127000">
                  <a:schemeClr val="accent6">
                    <a:lumMod val="10000"/>
                    <a:alpha val="60000"/>
                  </a:schemeClr>
                </a:glow>
              </a:effectLst>
              <a:latin typeface="+mn-lt"/>
            </a:endParaRPr>
          </a:p>
          <a:p>
            <a:pPr marL="342900" indent="-342900" eaLnBrk="1">
              <a:buFont typeface="Arial" panose="020B0604020202020204" pitchFamily="34" charset="0"/>
              <a:buChar char="•"/>
            </a:pPr>
            <a:r>
              <a:rPr lang="en-US" altLang="en-US" sz="2200" b="1" dirty="0" smtClean="0">
                <a:solidFill>
                  <a:srgbClr val="FFFF00"/>
                </a:solidFill>
                <a:effectLst>
                  <a:glow rad="127000">
                    <a:schemeClr val="accent6">
                      <a:lumMod val="10000"/>
                      <a:alpha val="60000"/>
                    </a:schemeClr>
                  </a:glow>
                </a:effectLst>
                <a:latin typeface="+mn-lt"/>
              </a:rPr>
              <a:t>     Make </a:t>
            </a:r>
            <a:r>
              <a:rPr lang="en-US" altLang="en-US" sz="2200" b="1" dirty="0">
                <a:solidFill>
                  <a:srgbClr val="FFFF00"/>
                </a:solidFill>
                <a:effectLst>
                  <a:glow rad="127000">
                    <a:schemeClr val="accent6">
                      <a:lumMod val="10000"/>
                      <a:alpha val="60000"/>
                    </a:schemeClr>
                  </a:glow>
                </a:effectLst>
                <a:latin typeface="+mn-lt"/>
              </a:rPr>
              <a:t>sure the lens or mirror is very wet with vinegar.</a:t>
            </a:r>
          </a:p>
          <a:p>
            <a:pPr marL="342900" indent="-342900" eaLnBrk="1">
              <a:buFont typeface="Arial" panose="020B0604020202020204" pitchFamily="34" charset="0"/>
              <a:buChar char="•"/>
            </a:pPr>
            <a:endParaRPr lang="en-US" altLang="en-US" sz="2200" b="1" dirty="0">
              <a:solidFill>
                <a:srgbClr val="FFFF00"/>
              </a:solidFill>
              <a:effectLst>
                <a:glow rad="127000">
                  <a:schemeClr val="accent6">
                    <a:lumMod val="10000"/>
                    <a:alpha val="60000"/>
                  </a:schemeClr>
                </a:glow>
              </a:effectLst>
              <a:latin typeface="+mn-lt"/>
            </a:endParaRPr>
          </a:p>
          <a:p>
            <a:pPr marL="342900" indent="-342900" eaLnBrk="1">
              <a:buFont typeface="Arial" panose="020B0604020202020204" pitchFamily="34" charset="0"/>
              <a:buChar char="•"/>
            </a:pPr>
            <a:r>
              <a:rPr lang="en-US" altLang="en-US" sz="2200" b="1" dirty="0" smtClean="0">
                <a:solidFill>
                  <a:srgbClr val="FFFF00"/>
                </a:solidFill>
                <a:effectLst>
                  <a:glow rad="127000">
                    <a:schemeClr val="accent6">
                      <a:lumMod val="10000"/>
                      <a:alpha val="60000"/>
                    </a:schemeClr>
                  </a:glow>
                </a:effectLst>
                <a:latin typeface="+mn-lt"/>
              </a:rPr>
              <a:t>     Lens </a:t>
            </a:r>
            <a:r>
              <a:rPr lang="en-US" altLang="en-US" sz="2200" b="1" dirty="0">
                <a:solidFill>
                  <a:srgbClr val="FFFF00"/>
                </a:solidFill>
                <a:effectLst>
                  <a:glow rad="127000">
                    <a:schemeClr val="accent6">
                      <a:lumMod val="10000"/>
                      <a:alpha val="60000"/>
                    </a:schemeClr>
                  </a:glow>
                </a:effectLst>
                <a:latin typeface="+mn-lt"/>
              </a:rPr>
              <a:t>and </a:t>
            </a:r>
            <a:r>
              <a:rPr lang="en-US" altLang="en-US" sz="2200" b="1" dirty="0" smtClean="0">
                <a:solidFill>
                  <a:srgbClr val="FFFF00"/>
                </a:solidFill>
                <a:effectLst>
                  <a:glow rad="127000">
                    <a:schemeClr val="accent6">
                      <a:lumMod val="10000"/>
                      <a:alpha val="60000"/>
                    </a:schemeClr>
                  </a:glow>
                </a:effectLst>
                <a:latin typeface="+mn-lt"/>
              </a:rPr>
              <a:t>mirrors </a:t>
            </a:r>
            <a:r>
              <a:rPr lang="en-US" altLang="en-US" sz="2200" b="1" dirty="0">
                <a:solidFill>
                  <a:srgbClr val="FFFF00"/>
                </a:solidFill>
                <a:effectLst>
                  <a:glow rad="127000">
                    <a:schemeClr val="accent6">
                      <a:lumMod val="10000"/>
                      <a:alpha val="60000"/>
                    </a:schemeClr>
                  </a:glow>
                </a:effectLst>
                <a:latin typeface="+mn-lt"/>
              </a:rPr>
              <a:t>are surface coated </a:t>
            </a:r>
            <a:r>
              <a:rPr lang="en-US" altLang="en-US" sz="2200" b="1" dirty="0" smtClean="0">
                <a:solidFill>
                  <a:srgbClr val="FFFF00"/>
                </a:solidFill>
                <a:effectLst>
                  <a:glow rad="127000">
                    <a:schemeClr val="accent6">
                      <a:lumMod val="10000"/>
                      <a:alpha val="60000"/>
                    </a:schemeClr>
                  </a:glow>
                </a:effectLst>
                <a:latin typeface="+mn-lt"/>
              </a:rPr>
              <a:t>and are </a:t>
            </a:r>
            <a:r>
              <a:rPr lang="en-US" altLang="en-US" sz="2200" b="1" dirty="0">
                <a:solidFill>
                  <a:srgbClr val="FFFF00"/>
                </a:solidFill>
                <a:effectLst>
                  <a:glow rad="127000">
                    <a:schemeClr val="accent6">
                      <a:lumMod val="10000"/>
                      <a:alpha val="60000"/>
                    </a:schemeClr>
                  </a:glow>
                </a:effectLst>
                <a:latin typeface="+mn-lt"/>
              </a:rPr>
              <a:t>very easy to scratch.</a:t>
            </a:r>
          </a:p>
          <a:p>
            <a:pPr marL="342900" indent="-342900" eaLnBrk="1">
              <a:buFont typeface="Arial" panose="020B0604020202020204" pitchFamily="34" charset="0"/>
              <a:buChar char="•"/>
            </a:pPr>
            <a:endParaRPr lang="en-US" altLang="en-US" sz="2200" b="1" dirty="0">
              <a:solidFill>
                <a:srgbClr val="FFFF00"/>
              </a:solidFill>
              <a:effectLst>
                <a:glow rad="127000">
                  <a:schemeClr val="accent6">
                    <a:lumMod val="10000"/>
                    <a:alpha val="60000"/>
                  </a:schemeClr>
                </a:glow>
              </a:effectLst>
              <a:latin typeface="+mn-lt"/>
            </a:endParaRPr>
          </a:p>
          <a:p>
            <a:pPr marL="342900" indent="-342900" eaLnBrk="1">
              <a:buFont typeface="Arial" panose="020B0604020202020204" pitchFamily="34" charset="0"/>
              <a:buChar char="•"/>
            </a:pPr>
            <a:r>
              <a:rPr lang="en-US" altLang="en-US" sz="2200" b="1" dirty="0" smtClean="0">
                <a:solidFill>
                  <a:srgbClr val="FFFF00"/>
                </a:solidFill>
                <a:effectLst>
                  <a:glow rad="127000">
                    <a:schemeClr val="accent6">
                      <a:lumMod val="10000"/>
                      <a:alpha val="60000"/>
                    </a:schemeClr>
                  </a:glow>
                </a:effectLst>
                <a:latin typeface="+mn-lt"/>
              </a:rPr>
              <a:t>     Dob </a:t>
            </a:r>
            <a:r>
              <a:rPr lang="en-US" altLang="en-US" sz="2200" b="1" dirty="0">
                <a:solidFill>
                  <a:srgbClr val="FFFF00"/>
                </a:solidFill>
                <a:effectLst>
                  <a:glow rad="127000">
                    <a:schemeClr val="accent6">
                      <a:lumMod val="10000"/>
                      <a:alpha val="60000"/>
                    </a:schemeClr>
                  </a:glow>
                </a:effectLst>
                <a:latin typeface="+mn-lt"/>
              </a:rPr>
              <a:t>or lift the dust and vinegar off the surface.</a:t>
            </a:r>
          </a:p>
          <a:p>
            <a:pPr marL="342900" indent="-342900" eaLnBrk="1">
              <a:buFont typeface="Arial" panose="020B0604020202020204" pitchFamily="34" charset="0"/>
              <a:buChar char="•"/>
            </a:pPr>
            <a:endParaRPr lang="en-US" altLang="en-US" sz="2200" b="1" dirty="0">
              <a:solidFill>
                <a:srgbClr val="FFFF00"/>
              </a:solidFill>
              <a:effectLst>
                <a:glow rad="127000">
                  <a:schemeClr val="accent6">
                    <a:lumMod val="10000"/>
                    <a:alpha val="60000"/>
                  </a:schemeClr>
                </a:glow>
              </a:effectLst>
              <a:latin typeface="+mn-lt"/>
            </a:endParaRPr>
          </a:p>
          <a:p>
            <a:pPr marL="342900" indent="-342900" eaLnBrk="1">
              <a:buFont typeface="Arial" panose="020B0604020202020204" pitchFamily="34" charset="0"/>
              <a:buChar char="•"/>
            </a:pPr>
            <a:r>
              <a:rPr lang="en-US" altLang="en-US" sz="2200" b="1" dirty="0" smtClean="0">
                <a:effectLst>
                  <a:glow rad="127000">
                    <a:schemeClr val="accent6">
                      <a:lumMod val="10000"/>
                      <a:alpha val="60000"/>
                    </a:schemeClr>
                  </a:glow>
                </a:effectLst>
                <a:latin typeface="+mn-lt"/>
              </a:rPr>
              <a:t>     </a:t>
            </a:r>
            <a:r>
              <a:rPr lang="en-US" altLang="en-US" sz="2200" b="1" dirty="0" smtClean="0">
                <a:solidFill>
                  <a:srgbClr val="C00000"/>
                </a:solidFill>
                <a:effectLst>
                  <a:glow rad="127000">
                    <a:schemeClr val="accent6">
                      <a:lumMod val="10000"/>
                      <a:alpha val="60000"/>
                    </a:schemeClr>
                  </a:glow>
                </a:effectLst>
                <a:latin typeface="+mn-lt"/>
              </a:rPr>
              <a:t>Never </a:t>
            </a:r>
            <a:r>
              <a:rPr lang="en-US" altLang="en-US" sz="2200" b="1" dirty="0">
                <a:solidFill>
                  <a:srgbClr val="C00000"/>
                </a:solidFill>
                <a:effectLst>
                  <a:glow rad="127000">
                    <a:schemeClr val="accent6">
                      <a:lumMod val="10000"/>
                      <a:alpha val="60000"/>
                    </a:schemeClr>
                  </a:glow>
                </a:effectLst>
                <a:latin typeface="+mn-lt"/>
              </a:rPr>
              <a:t>Rub or polish the surface.</a:t>
            </a:r>
          </a:p>
          <a:p>
            <a:pPr marL="342900" indent="-342900" eaLnBrk="1">
              <a:buFont typeface="Arial" panose="020B0604020202020204" pitchFamily="34" charset="0"/>
              <a:buChar char="•"/>
            </a:pPr>
            <a:r>
              <a:rPr lang="en-US" altLang="en-US" sz="2200" b="1" dirty="0" smtClean="0">
                <a:solidFill>
                  <a:srgbClr val="C00000"/>
                </a:solidFill>
                <a:effectLst>
                  <a:glow rad="127000">
                    <a:schemeClr val="accent6">
                      <a:lumMod val="10000"/>
                      <a:alpha val="60000"/>
                    </a:schemeClr>
                  </a:glow>
                </a:effectLst>
                <a:latin typeface="+mn-lt"/>
              </a:rPr>
              <a:t>     Never </a:t>
            </a:r>
            <a:r>
              <a:rPr lang="en-US" altLang="en-US" sz="2200" b="1" dirty="0">
                <a:solidFill>
                  <a:srgbClr val="C00000"/>
                </a:solidFill>
                <a:effectLst>
                  <a:glow rad="127000">
                    <a:schemeClr val="accent6">
                      <a:lumMod val="10000"/>
                      <a:alpha val="60000"/>
                    </a:schemeClr>
                  </a:glow>
                </a:effectLst>
                <a:latin typeface="+mn-lt"/>
              </a:rPr>
              <a:t>use air to dust around lens or mirrors.</a:t>
            </a:r>
          </a:p>
          <a:p>
            <a:pPr marL="342900" indent="-342900" eaLnBrk="1">
              <a:buFont typeface="Arial" panose="020B0604020202020204" pitchFamily="34" charset="0"/>
              <a:buChar char="•"/>
            </a:pPr>
            <a:endParaRPr lang="en-US" altLang="en-US" sz="2200" b="1" dirty="0">
              <a:effectLst>
                <a:glow rad="127000">
                  <a:schemeClr val="accent6">
                    <a:lumMod val="10000"/>
                    <a:alpha val="60000"/>
                  </a:schemeClr>
                </a:glow>
              </a:effectLst>
              <a:latin typeface="+mn-lt"/>
            </a:endParaRPr>
          </a:p>
          <a:p>
            <a:pPr marL="342900" indent="-342900" eaLnBrk="1">
              <a:buFont typeface="Arial" panose="020B0604020202020204" pitchFamily="34" charset="0"/>
              <a:buChar char="•"/>
            </a:pPr>
            <a:r>
              <a:rPr lang="en-US" altLang="en-US" sz="2200" b="1" dirty="0" smtClean="0">
                <a:solidFill>
                  <a:srgbClr val="FFFF00"/>
                </a:solidFill>
                <a:effectLst>
                  <a:glow rad="127000">
                    <a:schemeClr val="accent6">
                      <a:lumMod val="10000"/>
                      <a:alpha val="60000"/>
                    </a:schemeClr>
                  </a:glow>
                </a:effectLst>
                <a:latin typeface="+mn-lt"/>
              </a:rPr>
              <a:t>     When inspecting </a:t>
            </a:r>
            <a:r>
              <a:rPr lang="en-US" altLang="en-US" sz="2200" b="1" dirty="0">
                <a:solidFill>
                  <a:srgbClr val="FFFF00"/>
                </a:solidFill>
                <a:effectLst>
                  <a:glow rad="127000">
                    <a:schemeClr val="accent6">
                      <a:lumMod val="10000"/>
                      <a:alpha val="60000"/>
                    </a:schemeClr>
                  </a:glow>
                </a:effectLst>
                <a:latin typeface="+mn-lt"/>
              </a:rPr>
              <a:t>surfaces, look for scratches or burns</a:t>
            </a:r>
          </a:p>
          <a:p>
            <a:pPr marL="342900" indent="-342900" eaLnBrk="1">
              <a:buFont typeface="Arial" panose="020B0604020202020204" pitchFamily="34" charset="0"/>
              <a:buChar char="•"/>
            </a:pPr>
            <a:r>
              <a:rPr lang="en-US" altLang="en-US" sz="2200" b="1" dirty="0" smtClean="0">
                <a:solidFill>
                  <a:srgbClr val="FFFF00"/>
                </a:solidFill>
                <a:effectLst>
                  <a:glow rad="127000">
                    <a:schemeClr val="accent6">
                      <a:lumMod val="10000"/>
                      <a:alpha val="60000"/>
                    </a:schemeClr>
                  </a:glow>
                </a:effectLst>
                <a:latin typeface="+mn-lt"/>
              </a:rPr>
              <a:t>     Replace </a:t>
            </a:r>
            <a:r>
              <a:rPr lang="en-US" altLang="en-US" sz="2200" b="1" dirty="0">
                <a:solidFill>
                  <a:srgbClr val="FFFF00"/>
                </a:solidFill>
                <a:effectLst>
                  <a:glow rad="127000">
                    <a:schemeClr val="accent6">
                      <a:lumMod val="10000"/>
                      <a:alpha val="60000"/>
                    </a:schemeClr>
                  </a:glow>
                </a:effectLst>
                <a:latin typeface="+mn-lt"/>
              </a:rPr>
              <a:t>and scratched or burned mirror or lens.</a:t>
            </a:r>
          </a:p>
          <a:p>
            <a:pPr eaLnBrk="1"/>
            <a:endParaRPr lang="en-US" altLang="en-US" sz="2200" b="1" dirty="0">
              <a:solidFill>
                <a:srgbClr val="FFFF00"/>
              </a:solidFill>
              <a:effectLst>
                <a:glow rad="127000">
                  <a:schemeClr val="accent6">
                    <a:lumMod val="10000"/>
                    <a:alpha val="6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B1D75D-2114-4C3B-B262-533962C674C2}" type="slidenum">
              <a:rPr lang="en-US" altLang="en-US"/>
              <a:pPr>
                <a:defRPr/>
              </a:pPr>
              <a:t>2</a:t>
            </a:fld>
            <a:endParaRPr lang="en-US" altLang="en-US"/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1380331" y="2181225"/>
            <a:ext cx="7315200" cy="213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7668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/>
            <a:r>
              <a:rPr lang="en-US" altLang="en-US" sz="4000" b="1" dirty="0">
                <a:effectLst>
                  <a:glow rad="101600">
                    <a:schemeClr val="accent6">
                      <a:lumMod val="10000"/>
                      <a:alpha val="60000"/>
                    </a:schemeClr>
                  </a:glow>
                </a:effectLst>
                <a:latin typeface="Helvetica Narrow" panose="020B0506020203020204" pitchFamily="34" charset="0"/>
              </a:rPr>
              <a:t>There are several versions of the </a:t>
            </a:r>
            <a:r>
              <a:rPr lang="en-US" altLang="en-US" sz="4000" b="1" dirty="0" smtClean="0">
                <a:effectLst>
                  <a:glow rad="101600">
                    <a:schemeClr val="accent6">
                      <a:lumMod val="10000"/>
                      <a:alpha val="60000"/>
                    </a:schemeClr>
                  </a:glow>
                </a:effectLst>
                <a:latin typeface="Helvetica Narrow" panose="020B0506020203020204" pitchFamily="34" charset="0"/>
              </a:rPr>
              <a:t>LL &amp; KE 	tag printer</a:t>
            </a:r>
            <a:r>
              <a:rPr lang="en-US" altLang="en-US" sz="4000" b="1" dirty="0">
                <a:effectLst>
                  <a:glow rad="101600">
                    <a:schemeClr val="accent6">
                      <a:lumMod val="10000"/>
                      <a:alpha val="60000"/>
                    </a:schemeClr>
                  </a:glow>
                </a:effectLst>
                <a:latin typeface="Helvetica Narrow" panose="020B0506020203020204" pitchFamily="34" charset="0"/>
              </a:rPr>
              <a:t>.  This </a:t>
            </a:r>
            <a:r>
              <a:rPr lang="en-US" altLang="en-US" sz="4000" b="1" dirty="0" smtClean="0">
                <a:effectLst>
                  <a:glow rad="101600">
                    <a:schemeClr val="accent6">
                      <a:lumMod val="10000"/>
                      <a:alpha val="60000"/>
                    </a:schemeClr>
                  </a:glow>
                </a:effectLst>
                <a:latin typeface="Helvetica Narrow" panose="020B0506020203020204" pitchFamily="34" charset="0"/>
              </a:rPr>
              <a:t>maintenance </a:t>
            </a:r>
            <a:r>
              <a:rPr lang="en-US" altLang="en-US" sz="4000" b="1" dirty="0">
                <a:effectLst>
                  <a:glow rad="101600">
                    <a:schemeClr val="accent6">
                      <a:lumMod val="10000"/>
                      <a:alpha val="60000"/>
                    </a:schemeClr>
                  </a:glow>
                </a:effectLst>
                <a:latin typeface="Helvetica Narrow" panose="020B0506020203020204" pitchFamily="34" charset="0"/>
              </a:rPr>
              <a:t>manual will attempt to cover all three models.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EE984D-E02F-43A0-8AB8-91422C480817}" type="slidenum">
              <a:rPr lang="en-US" altLang="en-US"/>
              <a:pPr>
                <a:defRPr/>
              </a:pPr>
              <a:t>20</a:t>
            </a:fld>
            <a:endParaRPr lang="en-US" altLang="en-US"/>
          </a:p>
        </p:txBody>
      </p:sp>
      <p:pic>
        <p:nvPicPr>
          <p:cNvPr id="21512" name="Picture 2" descr="C:\Users\eo\Documents\KELL28xx_symptom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338" y="1503363"/>
            <a:ext cx="5557837" cy="4219575"/>
          </a:xfrm>
          <a:prstGeom prst="rect">
            <a:avLst/>
          </a:prstGeom>
          <a:noFill/>
          <a:ln w="57150">
            <a:solidFill>
              <a:srgbClr val="05FFE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36D3E7-6948-4978-8C64-C8320F699894}" type="slidenum">
              <a:rPr lang="en-US" altLang="en-US"/>
              <a:pPr>
                <a:defRPr/>
              </a:pPr>
              <a:t>21</a:t>
            </a:fld>
            <a:endParaRPr lang="en-US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31" y="1890713"/>
            <a:ext cx="9601200" cy="3779837"/>
          </a:xfrm>
          <a:prstGeom prst="rect">
            <a:avLst/>
          </a:prstGeom>
          <a:noFill/>
          <a:ln w="57150">
            <a:solidFill>
              <a:srgbClr val="8BFFF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0531" y="3095625"/>
            <a:ext cx="3835400" cy="2551113"/>
          </a:xfrm>
          <a:prstGeom prst="rect">
            <a:avLst/>
          </a:prstGeom>
          <a:noFill/>
          <a:ln w="57150">
            <a:solidFill>
              <a:srgbClr val="05FFE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561" name="Text Box 7"/>
          <p:cNvSpPr txBox="1">
            <a:spLocks noChangeArrowheads="1"/>
          </p:cNvSpPr>
          <p:nvPr/>
        </p:nvSpPr>
        <p:spPr bwMode="auto">
          <a:xfrm>
            <a:off x="542131" y="1600200"/>
            <a:ext cx="9144000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7668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/>
            <a:r>
              <a:rPr lang="en-US" altLang="en-US" sz="3600" b="1" dirty="0">
                <a:solidFill>
                  <a:srgbClr val="FFFF00"/>
                </a:solidFill>
                <a:latin typeface="+mn-lt"/>
              </a:rPr>
              <a:t>DO NOT USE FORCED AIR DUSTERS</a:t>
            </a:r>
          </a:p>
          <a:p>
            <a:pPr algn="ctr" eaLnBrk="1"/>
            <a:r>
              <a:rPr lang="en-US" altLang="en-US" sz="3600" b="1" dirty="0">
                <a:solidFill>
                  <a:srgbClr val="FFFF00"/>
                </a:solidFill>
                <a:latin typeface="+mn-lt"/>
              </a:rPr>
              <a:t>       THEY CAN DAMAGE OPTICS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4579143" y="3476625"/>
            <a:ext cx="2236788" cy="2925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/>
            <a:r>
              <a:rPr lang="en-US" altLang="en-US" sz="20000" dirty="0" smtClean="0">
                <a:solidFill>
                  <a:srgbClr val="C00000"/>
                </a:solidFill>
              </a:rPr>
              <a:t>X</a:t>
            </a:r>
            <a:endParaRPr lang="en-US" altLang="en-US" sz="20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CD280CD-6AD4-4402-9FEA-85226529711C}" type="slidenum">
              <a:rPr lang="en-US" altLang="en-US"/>
              <a:pPr>
                <a:defRPr/>
              </a:pPr>
              <a:t>23</a:t>
            </a:fld>
            <a:endParaRPr lang="en-US" altLang="en-US"/>
          </a:p>
        </p:txBody>
      </p:sp>
      <p:sp>
        <p:nvSpPr>
          <p:cNvPr id="24584" name="Text Box 6"/>
          <p:cNvSpPr txBox="1">
            <a:spLocks noChangeArrowheads="1"/>
          </p:cNvSpPr>
          <p:nvPr/>
        </p:nvSpPr>
        <p:spPr bwMode="auto">
          <a:xfrm>
            <a:off x="465931" y="1828800"/>
            <a:ext cx="9067800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2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/>
            <a:r>
              <a:rPr lang="en-US" altLang="en-US" sz="4800" b="1" dirty="0" smtClean="0">
                <a:latin typeface="Helvetica Narrow" panose="020B0506020203020204" pitchFamily="34" charset="0"/>
              </a:rPr>
              <a:t>Thank </a:t>
            </a:r>
            <a:r>
              <a:rPr lang="en-US" altLang="en-US" sz="4800" b="1" dirty="0">
                <a:latin typeface="Helvetica Narrow" panose="020B0506020203020204" pitchFamily="34" charset="0"/>
              </a:rPr>
              <a:t>You</a:t>
            </a:r>
          </a:p>
          <a:p>
            <a:pPr eaLnBrk="1"/>
            <a:endParaRPr lang="en-US" altLang="en-US" sz="3200" b="1" dirty="0">
              <a:latin typeface="Helvetica Narrow" panose="020B0506020203020204" pitchFamily="34" charset="0"/>
            </a:endParaRPr>
          </a:p>
          <a:p>
            <a:pPr eaLnBrk="1"/>
            <a:r>
              <a:rPr lang="en-US" altLang="en-US" sz="3200" dirty="0" smtClean="0">
                <a:solidFill>
                  <a:srgbClr val="8BFFF1"/>
                </a:solidFill>
                <a:latin typeface="Helvetica Narrow" panose="020B0506020203020204" pitchFamily="34" charset="0"/>
              </a:rPr>
              <a:t>Field </a:t>
            </a:r>
            <a:r>
              <a:rPr lang="en-US" altLang="en-US" sz="3200" dirty="0">
                <a:solidFill>
                  <a:srgbClr val="8BFFF1"/>
                </a:solidFill>
                <a:latin typeface="Helvetica Narrow" panose="020B0506020203020204" pitchFamily="34" charset="0"/>
              </a:rPr>
              <a:t>Service:  1-800-401-0716</a:t>
            </a:r>
          </a:p>
          <a:p>
            <a:pPr eaLnBrk="1"/>
            <a:endParaRPr lang="en-US" altLang="en-US" sz="3200" dirty="0">
              <a:solidFill>
                <a:srgbClr val="8BFFF1"/>
              </a:solidFill>
              <a:latin typeface="Helvetica Narrow" panose="020B0506020203020204" pitchFamily="34" charset="0"/>
            </a:endParaRPr>
          </a:p>
          <a:p>
            <a:pPr eaLnBrk="1"/>
            <a:r>
              <a:rPr lang="en-US" altLang="en-US" sz="3200" dirty="0" err="1">
                <a:solidFill>
                  <a:srgbClr val="8BFFF1"/>
                </a:solidFill>
                <a:latin typeface="Helvetica Narrow" panose="020B0506020203020204" pitchFamily="34" charset="0"/>
              </a:rPr>
              <a:t>Infosight</a:t>
            </a:r>
            <a:r>
              <a:rPr lang="en-US" altLang="en-US" sz="3200" dirty="0">
                <a:solidFill>
                  <a:srgbClr val="8BFFF1"/>
                </a:solidFill>
                <a:latin typeface="Helvetica Narrow" panose="020B0506020203020204" pitchFamily="34" charset="0"/>
              </a:rPr>
              <a:t> : 1-740-642-3600</a:t>
            </a:r>
          </a:p>
          <a:p>
            <a:pPr eaLnBrk="1"/>
            <a:endParaRPr lang="en-US" altLang="en-US" sz="3200" dirty="0">
              <a:solidFill>
                <a:srgbClr val="8BFFF1"/>
              </a:solidFill>
              <a:latin typeface="Helvetica Narrow" panose="020B0506020203020204" pitchFamily="34" charset="0"/>
            </a:endParaRPr>
          </a:p>
          <a:p>
            <a:pPr eaLnBrk="1"/>
            <a:r>
              <a:rPr lang="en-US" altLang="en-US" sz="3200" dirty="0">
                <a:solidFill>
                  <a:srgbClr val="8BFFF1"/>
                </a:solidFill>
                <a:latin typeface="Helvetica Narrow" panose="020B0506020203020204" pitchFamily="34" charset="0"/>
              </a:rPr>
              <a:t>Forum :  </a:t>
            </a:r>
            <a:r>
              <a:rPr lang="en-US" altLang="en-US" sz="3200" dirty="0">
                <a:solidFill>
                  <a:srgbClr val="8BFFF1"/>
                </a:solidFill>
                <a:latin typeface="Helvetica Narrow" panose="020B0506020203020204" pitchFamily="34" charset="0"/>
                <a:hlinkClick r:id="rId3"/>
              </a:rPr>
              <a:t>http://www.infosight.com/forums/</a:t>
            </a:r>
          </a:p>
          <a:p>
            <a:pPr eaLnBrk="1"/>
            <a:endParaRPr lang="en-US" altLang="en-US" sz="3200" dirty="0">
              <a:latin typeface="Helvetica" panose="020B0504020202030204" pitchFamily="34" charset="0"/>
            </a:endParaRPr>
          </a:p>
          <a:p>
            <a:pPr eaLnBrk="1"/>
            <a:endParaRPr lang="en-US" altLang="en-US" sz="1400" b="1" dirty="0">
              <a:latin typeface="Helvetica" panose="020B0504020202030204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96AB48-EC8C-4E01-BE68-BABEDCDB4EC3}" type="slidenum">
              <a:rPr lang="en-US" altLang="en-US"/>
              <a:pPr>
                <a:defRPr/>
              </a:pPr>
              <a:t>3</a:t>
            </a:fld>
            <a:endParaRPr lang="en-US" altLang="en-US"/>
          </a:p>
        </p:txBody>
      </p:sp>
      <p:sp>
        <p:nvSpPr>
          <p:cNvPr id="4101" name="Text Box 6"/>
          <p:cNvSpPr txBox="1">
            <a:spLocks noChangeArrowheads="1"/>
          </p:cNvSpPr>
          <p:nvPr/>
        </p:nvSpPr>
        <p:spPr bwMode="auto">
          <a:xfrm>
            <a:off x="1227931" y="1190625"/>
            <a:ext cx="7543800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 eaLnBrk="1"/>
            <a:r>
              <a:rPr lang="en-US" altLang="en-US" sz="5400" u="sng" dirty="0">
                <a:latin typeface="+mj-lt"/>
              </a:rPr>
              <a:t>Specifications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697967"/>
              </p:ext>
            </p:extLst>
          </p:nvPr>
        </p:nvGraphicFramePr>
        <p:xfrm>
          <a:off x="1526910" y="2333625"/>
          <a:ext cx="7702021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4668"/>
                <a:gridCol w="786342"/>
                <a:gridCol w="349484"/>
                <a:gridCol w="3501527"/>
              </a:tblGrid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800" b="0" i="0" u="none" strike="noStrike" dirty="0">
                          <a:solidFill>
                            <a:srgbClr val="8BFFF1"/>
                          </a:solidFill>
                          <a:effectLst/>
                          <a:latin typeface="Helvetica Condensed"/>
                        </a:rPr>
                        <a:t>Laser Output: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8BFFF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8BFFF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800" b="0" i="0" u="none" strike="noStrike" dirty="0" smtClean="0">
                          <a:solidFill>
                            <a:srgbClr val="8BFFF1"/>
                          </a:solidFill>
                          <a:effectLst/>
                          <a:latin typeface="Helvetica Condensed"/>
                        </a:rPr>
                        <a:t>25, 50, 80</a:t>
                      </a:r>
                      <a:r>
                        <a:rPr lang="en-US" sz="2800" b="0" i="0" u="none" strike="noStrike" baseline="0" dirty="0" smtClean="0">
                          <a:solidFill>
                            <a:srgbClr val="8BFFF1"/>
                          </a:solidFill>
                          <a:effectLst/>
                          <a:latin typeface="Helvetica Condensed"/>
                        </a:rPr>
                        <a:t> &amp; 100</a:t>
                      </a:r>
                      <a:r>
                        <a:rPr lang="en-US" sz="2800" b="0" i="0" u="none" strike="noStrike" dirty="0" smtClean="0">
                          <a:solidFill>
                            <a:srgbClr val="8BFFF1"/>
                          </a:solidFill>
                          <a:effectLst/>
                          <a:latin typeface="Helvetica Condensed"/>
                        </a:rPr>
                        <a:t> </a:t>
                      </a:r>
                      <a:r>
                        <a:rPr lang="en-US" sz="2800" b="0" i="0" u="none" strike="noStrike" dirty="0">
                          <a:solidFill>
                            <a:srgbClr val="8BFFF1"/>
                          </a:solidFill>
                          <a:effectLst/>
                          <a:latin typeface="Helvetica Condensed"/>
                        </a:rPr>
                        <a:t>Watt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800" b="0" i="0" u="none" strike="noStrike">
                          <a:solidFill>
                            <a:srgbClr val="8BFFF1"/>
                          </a:solidFill>
                          <a:effectLst/>
                          <a:latin typeface="Helvetica Condensed"/>
                        </a:rPr>
                        <a:t>Type :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8BFFF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800" b="0" i="0" u="none" strike="noStrike">
                          <a:solidFill>
                            <a:srgbClr val="8BFFF1"/>
                          </a:solidFill>
                          <a:effectLst/>
                          <a:latin typeface="Helvetica Condensed"/>
                        </a:rPr>
                        <a:t>                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800" b="0" i="0" u="none" strike="noStrike">
                          <a:solidFill>
                            <a:srgbClr val="8BFFF1"/>
                          </a:solidFill>
                          <a:effectLst/>
                          <a:latin typeface="Helvetica Condensed"/>
                        </a:rPr>
                        <a:t>Co2 Laser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800" b="0" i="0" u="none" strike="noStrike">
                          <a:solidFill>
                            <a:srgbClr val="8BFFF1"/>
                          </a:solidFill>
                          <a:effectLst/>
                          <a:latin typeface="Helvetica Condensed"/>
                        </a:rPr>
                        <a:t>Laser Classification: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8BFFF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2800" b="0" i="0" u="none" strike="noStrike">
                        <a:solidFill>
                          <a:srgbClr val="8BFFF1"/>
                        </a:solidFill>
                        <a:effectLst/>
                        <a:latin typeface="Helvetica Condensed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800" b="0" i="0" u="none" strike="noStrike">
                          <a:solidFill>
                            <a:srgbClr val="8BFFF1"/>
                          </a:solidFill>
                          <a:effectLst/>
                          <a:latin typeface="Helvetica Condensed"/>
                        </a:rPr>
                        <a:t>Class I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800" b="0" i="0" u="none" strike="noStrike">
                          <a:solidFill>
                            <a:srgbClr val="8BFFF1"/>
                          </a:solidFill>
                          <a:effectLst/>
                          <a:latin typeface="Helvetica Condensed"/>
                        </a:rPr>
                        <a:t>Spot Size: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8BFFF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8BFFF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800" b="0" i="0" u="none" strike="noStrike">
                          <a:solidFill>
                            <a:srgbClr val="8BFFF1"/>
                          </a:solidFill>
                          <a:effectLst/>
                          <a:latin typeface="Helvetica Condensed"/>
                        </a:rPr>
                        <a:t>0.006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800" b="0" i="0" u="none" strike="noStrike">
                          <a:solidFill>
                            <a:srgbClr val="8BFFF1"/>
                          </a:solidFill>
                          <a:effectLst/>
                          <a:latin typeface="Helvetica Condensed"/>
                        </a:rPr>
                        <a:t>Input AC Voltage: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8BFFF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2800" b="0" i="0" u="none" strike="noStrike">
                        <a:solidFill>
                          <a:srgbClr val="8BFFF1"/>
                        </a:solidFill>
                        <a:effectLst/>
                        <a:latin typeface="Helvetica Condensed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800" b="0" i="0" u="none" strike="noStrike">
                          <a:solidFill>
                            <a:srgbClr val="8BFFF1"/>
                          </a:solidFill>
                          <a:effectLst/>
                          <a:latin typeface="Helvetica Condensed"/>
                        </a:rPr>
                        <a:t>110/220 VAC 50/60Hz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800" b="0" i="0" u="none" strike="noStrike">
                          <a:solidFill>
                            <a:srgbClr val="8BFFF1"/>
                          </a:solidFill>
                          <a:effectLst/>
                          <a:latin typeface="Helvetica Condensed"/>
                        </a:rPr>
                        <a:t>Current:          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8BFFF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8BFFF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800" b="0" i="0" u="none" strike="noStrike">
                          <a:solidFill>
                            <a:srgbClr val="8BFFF1"/>
                          </a:solidFill>
                          <a:effectLst/>
                          <a:latin typeface="Helvetica Condensed"/>
                        </a:rPr>
                        <a:t>12 Amps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800" b="0" i="0" u="none" strike="noStrike">
                          <a:solidFill>
                            <a:srgbClr val="8BFFF1"/>
                          </a:solidFill>
                          <a:effectLst/>
                          <a:latin typeface="Helvetica Condensed"/>
                        </a:rPr>
                        <a:t>Dimensions: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8BFFF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8BFFF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800" b="0" i="0" u="none" strike="noStrike">
                          <a:solidFill>
                            <a:srgbClr val="8BFFF1"/>
                          </a:solidFill>
                          <a:effectLst/>
                          <a:latin typeface="Helvetica Condensed"/>
                        </a:rPr>
                        <a:t>14” x 20” x 58”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800" b="0" i="0" u="none" strike="noStrike" dirty="0">
                          <a:solidFill>
                            <a:srgbClr val="8BFFF1"/>
                          </a:solidFill>
                          <a:effectLst/>
                          <a:latin typeface="Helvetica Condensed"/>
                        </a:rPr>
                        <a:t>Weight: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8BFFF1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800" b="0" i="0" u="none" strike="noStrike">
                          <a:solidFill>
                            <a:srgbClr val="8BFFF1"/>
                          </a:solidFill>
                          <a:effectLst/>
                          <a:latin typeface="Helvetica Condensed"/>
                        </a:rPr>
                        <a:t>  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800" b="0" i="0" u="none" strike="noStrike" dirty="0">
                          <a:solidFill>
                            <a:srgbClr val="8BFFF1"/>
                          </a:solidFill>
                          <a:effectLst/>
                          <a:latin typeface="Helvetica Condensed"/>
                        </a:rPr>
                        <a:t>140 LBs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418F9F-82EB-46D7-B4BC-8F9FD89705AD}" type="slidenum">
              <a:rPr lang="en-US" altLang="en-US"/>
              <a:pPr>
                <a:defRPr/>
              </a:pPr>
              <a:t>4</a:t>
            </a:fld>
            <a:endParaRPr lang="en-US" altLang="en-US"/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457200" y="2135188"/>
            <a:ext cx="6172200" cy="379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lvl="0" eaLnBrk="1">
              <a:tabLst/>
            </a:pPr>
            <a:r>
              <a:rPr lang="en-US" altLang="en-US" sz="3600" dirty="0">
                <a:solidFill>
                  <a:srgbClr val="8BFFF1"/>
                </a:solidFill>
                <a:latin typeface="Helvetica" panose="020B0504020202030204" pitchFamily="34" charset="0"/>
              </a:rPr>
              <a:t>Required Tools</a:t>
            </a:r>
            <a:r>
              <a:rPr lang="en-US" altLang="en-US" sz="3600" b="1" dirty="0">
                <a:solidFill>
                  <a:srgbClr val="8BFFF1"/>
                </a:solidFill>
                <a:latin typeface="Helvetica" panose="020B0504020202030204" pitchFamily="34" charset="0"/>
              </a:rPr>
              <a:t>: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29A244-347F-45E7-A4B1-7C7535B1DEC7}" type="slidenum">
              <a:rPr lang="en-US" altLang="en-US"/>
              <a:pPr>
                <a:defRPr/>
              </a:pPr>
              <a:t>5</a:t>
            </a:fld>
            <a:endParaRPr lang="en-US" altLang="en-US"/>
          </a:p>
        </p:txBody>
      </p:sp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457200" y="2135188"/>
            <a:ext cx="6172200" cy="379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lvl="0" eaLnBrk="1">
              <a:tabLst/>
            </a:pPr>
            <a:r>
              <a:rPr lang="en-US" altLang="en-US" sz="3200" dirty="0">
                <a:solidFill>
                  <a:srgbClr val="8BFFF1"/>
                </a:solidFill>
                <a:latin typeface="Helvetica" panose="020B0504020202030204" pitchFamily="34" charset="0"/>
              </a:rPr>
              <a:t>Required Tools</a:t>
            </a:r>
            <a:r>
              <a:rPr lang="en-US" altLang="en-US" sz="3200" b="1" dirty="0">
                <a:solidFill>
                  <a:srgbClr val="8BFFF1"/>
                </a:solidFill>
                <a:latin typeface="Helvetica" panose="020B0504020202030204" pitchFamily="34" charset="0"/>
              </a:rPr>
              <a:t>:</a:t>
            </a:r>
          </a:p>
        </p:txBody>
      </p:sp>
      <p:sp>
        <p:nvSpPr>
          <p:cNvPr id="6150" name="Text Box 7"/>
          <p:cNvSpPr txBox="1">
            <a:spLocks noChangeArrowheads="1"/>
          </p:cNvSpPr>
          <p:nvPr/>
        </p:nvSpPr>
        <p:spPr bwMode="auto">
          <a:xfrm>
            <a:off x="999331" y="2969394"/>
            <a:ext cx="6172200" cy="37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>
              <a:buSzPct val="52000"/>
            </a:pPr>
            <a:r>
              <a:rPr lang="en-US" altLang="en-US" sz="2800" b="1" dirty="0" smtClean="0">
                <a:effectLst>
                  <a:glow rad="101600">
                    <a:schemeClr val="accent6">
                      <a:lumMod val="10000"/>
                      <a:alpha val="60000"/>
                    </a:schemeClr>
                  </a:glow>
                </a:effectLst>
                <a:latin typeface="Helvetica Narrow" panose="020B0506020203020204" pitchFamily="34" charset="0"/>
              </a:rPr>
              <a:t>Security </a:t>
            </a:r>
            <a:r>
              <a:rPr lang="en-US" altLang="en-US" sz="2800" b="1" dirty="0" err="1">
                <a:effectLst>
                  <a:glow rad="101600">
                    <a:schemeClr val="accent6">
                      <a:lumMod val="10000"/>
                      <a:alpha val="60000"/>
                    </a:schemeClr>
                  </a:glow>
                </a:effectLst>
                <a:latin typeface="Helvetica Narrow" panose="020B0506020203020204" pitchFamily="34" charset="0"/>
              </a:rPr>
              <a:t>Torx</a:t>
            </a:r>
            <a:r>
              <a:rPr lang="en-US" altLang="en-US" sz="2800" b="1" dirty="0">
                <a:effectLst>
                  <a:glow rad="101600">
                    <a:schemeClr val="accent6">
                      <a:lumMod val="10000"/>
                      <a:alpha val="60000"/>
                    </a:schemeClr>
                  </a:glow>
                </a:effectLst>
                <a:latin typeface="Helvetica Narrow" panose="020B0506020203020204" pitchFamily="34" charset="0"/>
              </a:rPr>
              <a:t> Driver – T25</a:t>
            </a:r>
          </a:p>
        </p:txBody>
      </p:sp>
      <p:pic>
        <p:nvPicPr>
          <p:cNvPr id="6151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0331" y="2286000"/>
            <a:ext cx="4343400" cy="1371600"/>
          </a:xfrm>
          <a:prstGeom prst="rect">
            <a:avLst/>
          </a:prstGeom>
          <a:ln w="57150">
            <a:solidFill>
              <a:srgbClr val="05FFE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6"/>
          <p:cNvSpPr txBox="1">
            <a:spLocks noChangeArrowheads="1"/>
          </p:cNvSpPr>
          <p:nvPr/>
        </p:nvSpPr>
        <p:spPr bwMode="auto">
          <a:xfrm>
            <a:off x="457200" y="2135188"/>
            <a:ext cx="6172200" cy="379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lvl="0" eaLnBrk="1">
              <a:tabLst/>
            </a:pPr>
            <a:r>
              <a:rPr lang="en-US" altLang="en-US" sz="3200" dirty="0">
                <a:solidFill>
                  <a:srgbClr val="8BFFF1"/>
                </a:solidFill>
                <a:latin typeface="Helvetica" panose="020B0504020202030204" pitchFamily="34" charset="0"/>
              </a:rPr>
              <a:t>Required Tools</a:t>
            </a:r>
            <a:r>
              <a:rPr lang="en-US" altLang="en-US" sz="3200" b="1" dirty="0">
                <a:solidFill>
                  <a:srgbClr val="8BFFF1"/>
                </a:solidFill>
                <a:latin typeface="Helvetica" panose="020B0504020202030204" pitchFamily="34" charset="0"/>
              </a:rPr>
              <a:t>:</a:t>
            </a:r>
          </a:p>
        </p:txBody>
      </p:sp>
      <p:sp>
        <p:nvSpPr>
          <p:cNvPr id="7172" name="Text Box 7"/>
          <p:cNvSpPr txBox="1">
            <a:spLocks noChangeArrowheads="1"/>
          </p:cNvSpPr>
          <p:nvPr/>
        </p:nvSpPr>
        <p:spPr bwMode="auto">
          <a:xfrm>
            <a:off x="1380331" y="2971800"/>
            <a:ext cx="6172200" cy="95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>
              <a:buSzPct val="52000"/>
            </a:pPr>
            <a:r>
              <a:rPr lang="en-US" altLang="en-US" sz="2800" b="1" dirty="0" smtClean="0">
                <a:effectLst>
                  <a:glow rad="139700">
                    <a:schemeClr val="accent6">
                      <a:lumMod val="10000"/>
                      <a:alpha val="40000"/>
                    </a:schemeClr>
                  </a:glow>
                </a:effectLst>
                <a:latin typeface="Helvetica Narrow" panose="020B0506020203020204" pitchFamily="34" charset="0"/>
              </a:rPr>
              <a:t>Security </a:t>
            </a:r>
            <a:r>
              <a:rPr lang="en-US" altLang="en-US" sz="2800" b="1" dirty="0" err="1">
                <a:effectLst>
                  <a:glow rad="139700">
                    <a:schemeClr val="accent6">
                      <a:lumMod val="10000"/>
                      <a:alpha val="40000"/>
                    </a:schemeClr>
                  </a:glow>
                </a:effectLst>
                <a:latin typeface="Helvetica Narrow" panose="020B0506020203020204" pitchFamily="34" charset="0"/>
              </a:rPr>
              <a:t>Torx</a:t>
            </a:r>
            <a:r>
              <a:rPr lang="en-US" altLang="en-US" sz="2800" b="1" dirty="0">
                <a:effectLst>
                  <a:glow rad="139700">
                    <a:schemeClr val="accent6">
                      <a:lumMod val="10000"/>
                      <a:alpha val="40000"/>
                    </a:schemeClr>
                  </a:glow>
                </a:effectLst>
                <a:latin typeface="Helvetica Narrow" panose="020B0506020203020204" pitchFamily="34" charset="0"/>
              </a:rPr>
              <a:t> Driver – T25</a:t>
            </a:r>
          </a:p>
          <a:p>
            <a:pPr eaLnBrk="1">
              <a:lnSpc>
                <a:spcPct val="187000"/>
              </a:lnSpc>
              <a:buSzPct val="52000"/>
            </a:pPr>
            <a:r>
              <a:rPr lang="en-US" altLang="en-US" sz="2800" b="1" dirty="0" smtClean="0">
                <a:effectLst>
                  <a:glow rad="139700">
                    <a:schemeClr val="accent6">
                      <a:lumMod val="10000"/>
                      <a:alpha val="40000"/>
                    </a:schemeClr>
                  </a:glow>
                </a:effectLst>
                <a:latin typeface="Helvetica Narrow" panose="020B0506020203020204" pitchFamily="34" charset="0"/>
              </a:rPr>
              <a:t>Allen </a:t>
            </a:r>
            <a:r>
              <a:rPr lang="en-US" altLang="en-US" sz="2800" b="1" dirty="0">
                <a:effectLst>
                  <a:glow rad="139700">
                    <a:schemeClr val="accent6">
                      <a:lumMod val="10000"/>
                      <a:alpha val="40000"/>
                    </a:schemeClr>
                  </a:glow>
                </a:effectLst>
                <a:latin typeface="Helvetica Narrow" panose="020B0506020203020204" pitchFamily="34" charset="0"/>
              </a:rPr>
              <a:t>Wrench Set (English)</a:t>
            </a:r>
          </a:p>
        </p:txBody>
      </p:sp>
      <p:pic>
        <p:nvPicPr>
          <p:cNvPr id="7173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747963"/>
            <a:ext cx="3886200" cy="1824037"/>
          </a:xfrm>
          <a:prstGeom prst="rect">
            <a:avLst/>
          </a:prstGeom>
          <a:noFill/>
          <a:ln w="57150">
            <a:solidFill>
              <a:srgbClr val="05FFE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6"/>
          <p:cNvSpPr txBox="1">
            <a:spLocks noChangeArrowheads="1"/>
          </p:cNvSpPr>
          <p:nvPr/>
        </p:nvSpPr>
        <p:spPr bwMode="auto">
          <a:xfrm>
            <a:off x="457200" y="2135188"/>
            <a:ext cx="6172200" cy="379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lvl="0" eaLnBrk="1">
              <a:tabLst/>
            </a:pPr>
            <a:r>
              <a:rPr lang="en-US" altLang="en-US" sz="3200" dirty="0">
                <a:solidFill>
                  <a:srgbClr val="8BFFF1"/>
                </a:solidFill>
                <a:latin typeface="Helvetica" panose="020B0504020202030204" pitchFamily="34" charset="0"/>
              </a:rPr>
              <a:t>Required Tools</a:t>
            </a:r>
            <a:r>
              <a:rPr lang="en-US" altLang="en-US" sz="3200" b="1" dirty="0">
                <a:solidFill>
                  <a:srgbClr val="8BFFF1"/>
                </a:solidFill>
                <a:latin typeface="Helvetica" panose="020B0504020202030204" pitchFamily="34" charset="0"/>
              </a:rPr>
              <a:t>:</a:t>
            </a:r>
          </a:p>
        </p:txBody>
      </p:sp>
      <p:sp>
        <p:nvSpPr>
          <p:cNvPr id="8196" name="Text Box 7"/>
          <p:cNvSpPr txBox="1">
            <a:spLocks noChangeArrowheads="1"/>
          </p:cNvSpPr>
          <p:nvPr/>
        </p:nvSpPr>
        <p:spPr bwMode="auto">
          <a:xfrm>
            <a:off x="1304131" y="2971800"/>
            <a:ext cx="6172200" cy="153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>
              <a:buSzPct val="52000"/>
            </a:pPr>
            <a:r>
              <a:rPr lang="en-US" altLang="en-US" sz="2800" b="1" dirty="0" smtClean="0">
                <a:latin typeface="Helvetica Narrow" panose="020B0506020203020204" pitchFamily="34" charset="0"/>
              </a:rPr>
              <a:t>Security </a:t>
            </a:r>
            <a:r>
              <a:rPr lang="en-US" altLang="en-US" sz="2800" b="1" dirty="0" err="1">
                <a:latin typeface="Helvetica Narrow" panose="020B0506020203020204" pitchFamily="34" charset="0"/>
              </a:rPr>
              <a:t>Torx</a:t>
            </a:r>
            <a:r>
              <a:rPr lang="en-US" altLang="en-US" sz="2800" b="1" dirty="0">
                <a:latin typeface="Helvetica Narrow" panose="020B0506020203020204" pitchFamily="34" charset="0"/>
              </a:rPr>
              <a:t> Driver – T25</a:t>
            </a:r>
          </a:p>
          <a:p>
            <a:pPr eaLnBrk="1">
              <a:lnSpc>
                <a:spcPct val="187000"/>
              </a:lnSpc>
              <a:buSzPct val="52000"/>
            </a:pPr>
            <a:r>
              <a:rPr lang="en-US" altLang="en-US" sz="2800" b="1" dirty="0" smtClean="0">
                <a:latin typeface="Helvetica Narrow" panose="020B0506020203020204" pitchFamily="34" charset="0"/>
              </a:rPr>
              <a:t>Allen </a:t>
            </a:r>
            <a:r>
              <a:rPr lang="en-US" altLang="en-US" sz="2800" b="1" dirty="0">
                <a:latin typeface="Helvetica Narrow" panose="020B0506020203020204" pitchFamily="34" charset="0"/>
              </a:rPr>
              <a:t>Wrench Set (English)</a:t>
            </a:r>
          </a:p>
          <a:p>
            <a:pPr eaLnBrk="1">
              <a:lnSpc>
                <a:spcPct val="187000"/>
              </a:lnSpc>
              <a:buSzPct val="52000"/>
            </a:pPr>
            <a:r>
              <a:rPr lang="en-US" altLang="en-US" sz="2800" b="1" dirty="0" smtClean="0">
                <a:latin typeface="Helvetica Narrow" panose="020B0506020203020204" pitchFamily="34" charset="0"/>
              </a:rPr>
              <a:t>Lint </a:t>
            </a:r>
            <a:r>
              <a:rPr lang="en-US" altLang="en-US" sz="2800" b="1" dirty="0">
                <a:latin typeface="Helvetica Narrow" panose="020B0506020203020204" pitchFamily="34" charset="0"/>
              </a:rPr>
              <a:t>Free </a:t>
            </a:r>
            <a:r>
              <a:rPr lang="en-US" altLang="en-US" sz="2800" b="1" dirty="0" smtClean="0">
                <a:latin typeface="Helvetica Narrow" panose="020B0506020203020204" pitchFamily="34" charset="0"/>
              </a:rPr>
              <a:t>Cloth</a:t>
            </a:r>
            <a:endParaRPr lang="en-US" altLang="en-US" sz="2800" b="1" dirty="0">
              <a:latin typeface="Helvetica Narrow" panose="020B0506020203020204" pitchFamily="34" charset="0"/>
            </a:endParaRPr>
          </a:p>
        </p:txBody>
      </p:sp>
      <p:pic>
        <p:nvPicPr>
          <p:cNvPr id="819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8631" y="2638425"/>
            <a:ext cx="3835400" cy="2743200"/>
          </a:xfrm>
          <a:prstGeom prst="rect">
            <a:avLst/>
          </a:prstGeom>
          <a:noFill/>
          <a:ln w="57150">
            <a:solidFill>
              <a:srgbClr val="05FFE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920C97-9AEC-49EA-ADBD-8C7B9A5985F9}" type="slidenum">
              <a:rPr lang="en-US" altLang="en-US"/>
              <a:pPr>
                <a:defRPr/>
              </a:pPr>
              <a:t>8</a:t>
            </a:fld>
            <a:endParaRPr lang="en-US" altLang="en-US"/>
          </a:p>
        </p:txBody>
      </p:sp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457200" y="2135188"/>
            <a:ext cx="6172200" cy="379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lvl="0" eaLnBrk="1">
              <a:tabLst/>
            </a:pPr>
            <a:r>
              <a:rPr lang="en-US" altLang="en-US" sz="3200" dirty="0">
                <a:solidFill>
                  <a:srgbClr val="8BFFF1"/>
                </a:solidFill>
                <a:latin typeface="Helvetica" panose="020B0504020202030204" pitchFamily="34" charset="0"/>
              </a:rPr>
              <a:t>Required Tools</a:t>
            </a:r>
            <a:r>
              <a:rPr lang="en-US" altLang="en-US" sz="3200" b="1" dirty="0">
                <a:solidFill>
                  <a:srgbClr val="8BFFF1"/>
                </a:solidFill>
                <a:latin typeface="Helvetica" panose="020B0504020202030204" pitchFamily="34" charset="0"/>
              </a:rPr>
              <a:t>:</a:t>
            </a:r>
          </a:p>
        </p:txBody>
      </p:sp>
      <p:sp>
        <p:nvSpPr>
          <p:cNvPr id="9221" name="Text Box 7"/>
          <p:cNvSpPr txBox="1">
            <a:spLocks noChangeArrowheads="1"/>
          </p:cNvSpPr>
          <p:nvPr/>
        </p:nvSpPr>
        <p:spPr bwMode="auto">
          <a:xfrm>
            <a:off x="923131" y="3062955"/>
            <a:ext cx="6172200" cy="211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>
              <a:buSzPct val="52000"/>
              <a:buFont typeface="Times New Roman" pitchFamily="16" charset="0"/>
              <a:buBlip>
                <a:blip r:embed="rId3"/>
              </a:buBlip>
            </a:pPr>
            <a:r>
              <a:rPr lang="en-US" altLang="en-US" sz="2800" dirty="0">
                <a:latin typeface="+mn-lt"/>
              </a:rPr>
              <a:t>    </a:t>
            </a:r>
            <a:r>
              <a:rPr lang="en-US" altLang="en-US" sz="2800" b="1" dirty="0">
                <a:latin typeface="+mn-lt"/>
              </a:rPr>
              <a:t>Security </a:t>
            </a:r>
            <a:r>
              <a:rPr lang="en-US" altLang="en-US" sz="2800" b="1" dirty="0" err="1">
                <a:latin typeface="+mn-lt"/>
              </a:rPr>
              <a:t>Torx</a:t>
            </a:r>
            <a:r>
              <a:rPr lang="en-US" altLang="en-US" sz="2800" b="1" dirty="0">
                <a:latin typeface="+mn-lt"/>
              </a:rPr>
              <a:t> Driver – T25</a:t>
            </a:r>
          </a:p>
          <a:p>
            <a:pPr eaLnBrk="1">
              <a:lnSpc>
                <a:spcPct val="187000"/>
              </a:lnSpc>
              <a:buSzPct val="52000"/>
              <a:buFont typeface="Times New Roman" pitchFamily="16" charset="0"/>
              <a:buBlip>
                <a:blip r:embed="rId3"/>
              </a:buBlip>
            </a:pPr>
            <a:r>
              <a:rPr lang="en-US" altLang="en-US" sz="2800" b="1" dirty="0">
                <a:latin typeface="+mn-lt"/>
              </a:rPr>
              <a:t>    Allen Wrench Set (English)</a:t>
            </a:r>
          </a:p>
          <a:p>
            <a:pPr eaLnBrk="1">
              <a:lnSpc>
                <a:spcPct val="187000"/>
              </a:lnSpc>
              <a:buSzPct val="52000"/>
              <a:buFont typeface="Times New Roman" pitchFamily="16" charset="0"/>
              <a:buBlip>
                <a:blip r:embed="rId3"/>
              </a:buBlip>
            </a:pPr>
            <a:r>
              <a:rPr lang="en-US" altLang="en-US" sz="2800" b="1" dirty="0">
                <a:latin typeface="+mn-lt"/>
              </a:rPr>
              <a:t>    Lint Free Clothe</a:t>
            </a:r>
          </a:p>
          <a:p>
            <a:pPr eaLnBrk="1">
              <a:lnSpc>
                <a:spcPct val="187000"/>
              </a:lnSpc>
              <a:buSzPct val="52000"/>
              <a:buFont typeface="Times New Roman" pitchFamily="16" charset="0"/>
              <a:buBlip>
                <a:blip r:embed="rId3"/>
              </a:buBlip>
            </a:pPr>
            <a:r>
              <a:rPr lang="en-US" altLang="en-US" sz="2800" b="1" dirty="0">
                <a:latin typeface="+mn-lt"/>
              </a:rPr>
              <a:t>    White Vinegar</a:t>
            </a:r>
          </a:p>
        </p:txBody>
      </p:sp>
      <p:pic>
        <p:nvPicPr>
          <p:cNvPr id="922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931" y="2638425"/>
            <a:ext cx="3200400" cy="2552700"/>
          </a:xfrm>
          <a:prstGeom prst="rect">
            <a:avLst/>
          </a:prstGeom>
          <a:noFill/>
          <a:ln w="57150">
            <a:solidFill>
              <a:srgbClr val="05FFE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6"/>
          <p:cNvSpPr txBox="1">
            <a:spLocks noChangeArrowheads="1"/>
          </p:cNvSpPr>
          <p:nvPr/>
        </p:nvSpPr>
        <p:spPr bwMode="auto">
          <a:xfrm>
            <a:off x="457200" y="2135188"/>
            <a:ext cx="6172200" cy="379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264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lvl="0" eaLnBrk="1">
              <a:tabLst/>
            </a:pPr>
            <a:r>
              <a:rPr lang="en-US" altLang="en-US" sz="3200" dirty="0">
                <a:solidFill>
                  <a:srgbClr val="8BFFF1"/>
                </a:solidFill>
                <a:latin typeface="Helvetica" panose="020B0504020202030204" pitchFamily="34" charset="0"/>
              </a:rPr>
              <a:t>Required Tools</a:t>
            </a:r>
            <a:r>
              <a:rPr lang="en-US" altLang="en-US" sz="3200" b="1" dirty="0">
                <a:solidFill>
                  <a:srgbClr val="8BFFF1"/>
                </a:solidFill>
                <a:latin typeface="Helvetica" panose="020B0504020202030204" pitchFamily="34" charset="0"/>
              </a:rPr>
              <a:t>: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1304131" y="2971800"/>
            <a:ext cx="6172200" cy="269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buSzPct val="52000"/>
              <a:defRPr/>
            </a:pPr>
            <a:r>
              <a:rPr lang="en-US" altLang="en-US" sz="2800" b="1" dirty="0" smtClean="0">
                <a:solidFill>
                  <a:schemeClr val="bg1"/>
                </a:solidFill>
                <a:effectLst>
                  <a:glow rad="165100">
                    <a:schemeClr val="accent6">
                      <a:lumMod val="10000"/>
                    </a:schemeClr>
                  </a:glow>
                </a:effectLst>
                <a:latin typeface="Helvetica Narrow" panose="020B0506020203020204" pitchFamily="34" charset="0"/>
              </a:rPr>
              <a:t>Security </a:t>
            </a:r>
            <a:r>
              <a:rPr lang="en-US" altLang="en-US" sz="2800" b="1" dirty="0" err="1" smtClean="0">
                <a:solidFill>
                  <a:schemeClr val="bg1"/>
                </a:solidFill>
                <a:effectLst>
                  <a:glow rad="165100">
                    <a:schemeClr val="accent6">
                      <a:lumMod val="10000"/>
                    </a:schemeClr>
                  </a:glow>
                </a:effectLst>
                <a:latin typeface="Helvetica Narrow" panose="020B0506020203020204" pitchFamily="34" charset="0"/>
              </a:rPr>
              <a:t>Torx</a:t>
            </a:r>
            <a:r>
              <a:rPr lang="en-US" altLang="en-US" sz="2800" b="1" dirty="0" smtClean="0">
                <a:solidFill>
                  <a:schemeClr val="bg1"/>
                </a:solidFill>
                <a:effectLst>
                  <a:glow rad="165100">
                    <a:schemeClr val="accent6">
                      <a:lumMod val="10000"/>
                    </a:schemeClr>
                  </a:glow>
                </a:effectLst>
                <a:latin typeface="Helvetica Narrow" panose="020B0506020203020204" pitchFamily="34" charset="0"/>
              </a:rPr>
              <a:t> Driver – T25</a:t>
            </a:r>
          </a:p>
          <a:p>
            <a:pPr>
              <a:lnSpc>
                <a:spcPct val="187000"/>
              </a:lnSpc>
              <a:buSzPct val="52000"/>
              <a:defRPr/>
            </a:pPr>
            <a:r>
              <a:rPr lang="en-US" altLang="en-US" sz="2800" b="1" dirty="0" smtClean="0">
                <a:solidFill>
                  <a:schemeClr val="bg1"/>
                </a:solidFill>
                <a:effectLst>
                  <a:glow rad="165100">
                    <a:schemeClr val="accent6">
                      <a:lumMod val="10000"/>
                    </a:schemeClr>
                  </a:glow>
                </a:effectLst>
                <a:latin typeface="Helvetica Narrow" panose="020B0506020203020204" pitchFamily="34" charset="0"/>
              </a:rPr>
              <a:t>Allen Wrench Set (English)</a:t>
            </a:r>
          </a:p>
          <a:p>
            <a:pPr>
              <a:lnSpc>
                <a:spcPct val="187000"/>
              </a:lnSpc>
              <a:buSzPct val="52000"/>
              <a:defRPr/>
            </a:pPr>
            <a:r>
              <a:rPr lang="en-US" altLang="en-US" sz="2800" b="1" dirty="0" smtClean="0">
                <a:solidFill>
                  <a:schemeClr val="bg1"/>
                </a:solidFill>
                <a:effectLst>
                  <a:glow rad="165100">
                    <a:schemeClr val="accent6">
                      <a:lumMod val="10000"/>
                    </a:schemeClr>
                  </a:glow>
                </a:effectLst>
                <a:latin typeface="Helvetica Narrow" panose="020B0506020203020204" pitchFamily="34" charset="0"/>
              </a:rPr>
              <a:t>Lint Free Cloth</a:t>
            </a:r>
          </a:p>
          <a:p>
            <a:pPr>
              <a:lnSpc>
                <a:spcPct val="187000"/>
              </a:lnSpc>
              <a:buSzPct val="52000"/>
              <a:defRPr/>
            </a:pPr>
            <a:r>
              <a:rPr lang="en-US" altLang="en-US" sz="2800" b="1" dirty="0" smtClean="0">
                <a:solidFill>
                  <a:schemeClr val="bg1"/>
                </a:solidFill>
                <a:effectLst>
                  <a:glow rad="165100">
                    <a:schemeClr val="accent6">
                      <a:lumMod val="10000"/>
                    </a:schemeClr>
                  </a:glow>
                </a:effectLst>
                <a:latin typeface="Helvetica Narrow" panose="020B0506020203020204" pitchFamily="34" charset="0"/>
              </a:rPr>
              <a:t>White Vinegar</a:t>
            </a:r>
          </a:p>
          <a:p>
            <a:pPr>
              <a:lnSpc>
                <a:spcPct val="187000"/>
              </a:lnSpc>
              <a:buSzPct val="52000"/>
              <a:defRPr/>
            </a:pPr>
            <a:r>
              <a:rPr lang="en-US" altLang="en-US" sz="2400" b="1" dirty="0" smtClean="0">
                <a:solidFill>
                  <a:srgbClr val="FFDE00"/>
                </a:solidFill>
                <a:effectLst>
                  <a:glow rad="165100">
                    <a:schemeClr val="accent6">
                      <a:lumMod val="10000"/>
                    </a:schemeClr>
                  </a:glow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 A F E T Y      G L A S </a:t>
            </a:r>
            <a:r>
              <a:rPr lang="en-US" altLang="en-US" sz="2400" b="1" dirty="0" err="1" smtClean="0">
                <a:solidFill>
                  <a:srgbClr val="FFDE00"/>
                </a:solidFill>
                <a:effectLst>
                  <a:glow rad="165100">
                    <a:schemeClr val="accent6">
                      <a:lumMod val="10000"/>
                    </a:schemeClr>
                  </a:glow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</a:t>
            </a:r>
            <a:r>
              <a:rPr lang="en-US" altLang="en-US" sz="2400" b="1" dirty="0" smtClean="0">
                <a:solidFill>
                  <a:srgbClr val="FFDE00"/>
                </a:solidFill>
                <a:effectLst>
                  <a:glow rad="165100">
                    <a:schemeClr val="accent6">
                      <a:lumMod val="10000"/>
                    </a:schemeClr>
                  </a:glow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E S    </a:t>
            </a:r>
            <a:r>
              <a:rPr lang="en-US" altLang="en-US" sz="2400" b="1" dirty="0" smtClean="0">
                <a:solidFill>
                  <a:srgbClr val="FFDE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!   !   !  !</a:t>
            </a:r>
          </a:p>
        </p:txBody>
      </p:sp>
      <p:pic>
        <p:nvPicPr>
          <p:cNvPr id="1024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931" y="2790825"/>
            <a:ext cx="3886200" cy="2551112"/>
          </a:xfrm>
          <a:prstGeom prst="rect">
            <a:avLst/>
          </a:prstGeom>
          <a:noFill/>
          <a:ln w="57150">
            <a:solidFill>
              <a:srgbClr val="05FFE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LKEmaintnenceEdit">
  <a:themeElements>
    <a:clrScheme name="Custom 1">
      <a:dk1>
        <a:srgbClr val="FFFFFF"/>
      </a:dk1>
      <a:lt1>
        <a:srgbClr val="FFFFFF"/>
      </a:lt1>
      <a:dk2>
        <a:srgbClr val="8DCFD3"/>
      </a:dk2>
      <a:lt2>
        <a:srgbClr val="8DCFD3"/>
      </a:lt2>
      <a:accent1>
        <a:srgbClr val="E5E5E5"/>
      </a:accent1>
      <a:accent2>
        <a:srgbClr val="E5E5E5"/>
      </a:accent2>
      <a:accent3>
        <a:srgbClr val="E5E5E5"/>
      </a:accent3>
      <a:accent4>
        <a:srgbClr val="E5E5E5"/>
      </a:accent4>
      <a:accent5>
        <a:srgbClr val="E5E5E5"/>
      </a:accent5>
      <a:accent6>
        <a:srgbClr val="E5E5E5"/>
      </a:accent6>
      <a:hlink>
        <a:srgbClr val="E5E5E5"/>
      </a:hlink>
      <a:folHlink>
        <a:srgbClr val="E5E5E5"/>
      </a:folHlink>
    </a:clrScheme>
    <a:fontScheme name="Custom 1">
      <a:majorFont>
        <a:latin typeface="Helvetica"/>
        <a:ea typeface=""/>
        <a:cs typeface=""/>
      </a:majorFont>
      <a:minorFont>
        <a:latin typeface="Helvetica 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LLKEmaintnenceEdit</Template>
  <TotalTime>86</TotalTime>
  <Words>317</Words>
  <Application>Microsoft Office PowerPoint</Application>
  <PresentationFormat>Custom</PresentationFormat>
  <Paragraphs>91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LLKEmaintnenceEdit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Joan G Manchester</dc:creator>
  <cp:lastModifiedBy>Joan G Manchester</cp:lastModifiedBy>
  <cp:revision>8</cp:revision>
  <cp:lastPrinted>1601-01-01T00:00:00Z</cp:lastPrinted>
  <dcterms:created xsi:type="dcterms:W3CDTF">2014-10-07T13:12:30Z</dcterms:created>
  <dcterms:modified xsi:type="dcterms:W3CDTF">2017-02-10T20:58:06Z</dcterms:modified>
</cp:coreProperties>
</file>